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269" r:id="rId38"/>
    <p:sldId id="331" r:id="rId39"/>
    <p:sldId id="332" r:id="rId40"/>
    <p:sldId id="320" r:id="rId41"/>
    <p:sldId id="270" r:id="rId42"/>
    <p:sldId id="271" r:id="rId43"/>
    <p:sldId id="272" r:id="rId44"/>
    <p:sldId id="273" r:id="rId45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0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2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833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42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44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包含了内存管理单元（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）的实现，用于内存保护和虚拟内存管理。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包含了一些封装函数，用于简化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所有权问题在链表中尤为突出。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链表中的链表项可能会在多个地方被使用，它们在使用完后会被释放，而这会导致链表项的生命周期提前结束。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使用数据结构</a:t>
            </a:r>
            <a:r>
              <a:rPr lang="en-US" altLang="zh-CN" dirty="0"/>
              <a:t>Arc</a:t>
            </a:r>
            <a:r>
              <a:rPr lang="zh-CN" altLang="en-US" dirty="0"/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只要存在这样的引用，程序就不会自动释放这个变量，从而确保了变量的有效性。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然而，使用</a:t>
            </a:r>
            <a:r>
              <a:rPr lang="en-US" altLang="zh-CN" dirty="0"/>
              <a:t>Arc</a:t>
            </a:r>
            <a:r>
              <a:rPr lang="zh-CN" altLang="en-US" dirty="0"/>
              <a:t>包裹数据又会产生新的问题</a:t>
            </a:r>
            <a:r>
              <a:rPr lang="en-US" altLang="zh-CN" dirty="0"/>
              <a:t>——</a:t>
            </a:r>
            <a:r>
              <a:rPr lang="zh-CN" altLang="en-US" dirty="0"/>
              <a:t>循环引用。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引用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引用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就永远无法被释放！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引入弱引用</a:t>
            </a:r>
            <a:r>
              <a:rPr lang="en-US" altLang="zh-CN" dirty="0"/>
              <a:t>Weak</a:t>
            </a:r>
            <a:r>
              <a:rPr lang="zh-CN" altLang="en-US" dirty="0"/>
              <a:t>，它不会增加引用数。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同时，利用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upgrade</a:t>
            </a:r>
            <a:r>
              <a:rPr lang="zh-CN" altLang="en-US" dirty="0"/>
              <a:t>和</a:t>
            </a:r>
            <a:r>
              <a:rPr lang="en-US" altLang="zh-CN" dirty="0"/>
              <a:t>downgrade</a:t>
            </a:r>
            <a:r>
              <a:rPr lang="zh-CN" altLang="en-US" dirty="0"/>
              <a:t>函数可以实现强引用</a:t>
            </a:r>
            <a:r>
              <a:rPr lang="en-US" altLang="zh-CN" dirty="0"/>
              <a:t>Arc</a:t>
            </a:r>
            <a:r>
              <a:rPr lang="zh-CN" altLang="en-US" dirty="0"/>
              <a:t>和弱引用</a:t>
            </a:r>
            <a:r>
              <a:rPr lang="en-US" altLang="zh-CN" dirty="0"/>
              <a:t>Weak</a:t>
            </a:r>
            <a:r>
              <a:rPr lang="zh-CN" altLang="en-US" dirty="0"/>
              <a:t>之间的转换，合理增减变量的引用数。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1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6096000" y="2774401"/>
            <a:ext cx="5374864" cy="25234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286027" y="1801505"/>
            <a:ext cx="480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由于这样的宏并不是很多，所以我们选择了方案二，下面就是一个修改宏的例子：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1F761E-174F-F2CA-C6D2-45E681BDE0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72300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2563A1-4070-CEBA-D599-D4E2D40374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05614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Hans" sz="2800" b="1" dirty="0" err="1">
                <a:latin typeface="Segoe UI Light"/>
                <a:cs typeface="Segoe UI Light"/>
              </a:rPr>
              <a:t>TLB_update</a:t>
            </a:r>
            <a:endParaRPr lang="en-US" altLang="zh-Hans" sz="2800" b="1" dirty="0">
              <a:latin typeface="Segoe UI Light"/>
              <a:cs typeface="Segoe UI Light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将页号和帧号映射添加到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无空闲条目时</a:t>
            </a:r>
            <a:r>
              <a:rPr lang="zh-CN" altLang="en-US" sz="280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使用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LRU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被替换条目脏位为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1</a:t>
            </a:r>
            <a:r>
              <a:rPr lang="zh-CN" altLang="en-US" sz="2800" b="0" i="0" u="none" strike="noStrike" cap="none" spc="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我们实现的</a:t>
            </a:r>
            <a:r>
              <a:rPr lang="en-US" altLang="zh-CN" sz="2800" dirty="0">
                <a:latin typeface="Segoe UI Light"/>
                <a:cs typeface="Segoe UI Light"/>
              </a:rPr>
              <a:t>MMU</a:t>
            </a:r>
            <a:r>
              <a:rPr lang="zh-CN" altLang="en-US" sz="2800" dirty="0">
                <a:latin typeface="Segoe UI Light"/>
                <a:cs typeface="Segoe UI Light"/>
              </a:rPr>
              <a:t>取得了非常好的效果。</a:t>
            </a:r>
            <a:endParaRPr lang="en-US" altLang="zh-CN" sz="2800" dirty="0">
              <a:latin typeface="Segoe UI Light"/>
              <a:cs typeface="Segoe UI Ligh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在快速排序等程序的测试下，命中率均在</a:t>
            </a:r>
            <a:r>
              <a:rPr lang="en-US" altLang="zh-CN" sz="2800" dirty="0">
                <a:latin typeface="Segoe UI Light"/>
                <a:cs typeface="Segoe UI Light"/>
              </a:rPr>
              <a:t>99.9%</a:t>
            </a:r>
            <a:r>
              <a:rPr lang="zh-CN" altLang="en-US" sz="2800" dirty="0">
                <a:latin typeface="Segoe UI Light"/>
                <a:cs typeface="Segoe UI Light"/>
              </a:rPr>
              <a:t>以上！</a:t>
            </a:r>
            <a:endParaRPr lang="en-US" altLang="zh-CN" sz="2800" dirty="0">
              <a:latin typeface="Segoe UI Light"/>
              <a:cs typeface="Segoe UI Light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2F5E2C0-94C3-261D-B965-C30B1C39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/>
        </p:blipFill>
        <p:spPr>
          <a:xfrm>
            <a:off x="6912018" y="708355"/>
            <a:ext cx="4696694" cy="5441290"/>
          </a:xfrm>
          <a:prstGeom prst="rect">
            <a:avLst/>
          </a:prstGeom>
          <a:noFill/>
        </p:spPr>
      </p:pic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为了验证我们程序的有效性，我们还编写了其他的程序：</a:t>
                </a:r>
                <a:endParaRPr lang="en-US" altLang="zh-CN" sz="2352" dirty="0">
                  <a:solidFill>
                    <a:schemeClr val="tx1"/>
                  </a:solidFill>
                  <a:latin typeface="Segoe UI Light"/>
                  <a:ea typeface="+mn-ea"/>
                  <a:cs typeface="Segoe UI Light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循环输出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352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副歌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歌词的程序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TaskA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B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C</a:t>
                </a: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lang="zh-CN" altLang="en-US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的</m:t>
                    </m:r>
                  </m:oMath>
                </a14:m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前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10,000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位的程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TaskD</a:t>
                </a:r>
                <a:endParaRPr lang="en-US" altLang="zh-CN" sz="2800" dirty="0">
                  <a:latin typeface="Consolas" panose="020B0609020204030204" pitchFamily="49" charset="0"/>
                  <a:cs typeface="Segoe UI Light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1713" t="-2288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429000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Consolas" panose="020B0609020204030204" pitchFamily="49" charset="0"/>
                <a:cs typeface="Segoe UI Light"/>
              </a:rPr>
              <a:t>命中率依然“遥遥领先”！</a:t>
            </a:r>
            <a:endParaRPr lang="en-US" altLang="zh-CN" sz="2800" dirty="0">
              <a:latin typeface="Consolas" panose="020B0609020204030204" pitchFamily="49" charset="0"/>
              <a:cs typeface="Segoe UI Light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</a:t>
            </a:r>
            <a:r>
              <a:rPr lang="zh-CN" altLang="zh-CN" dirty="0"/>
              <a:t>参与</a:t>
            </a:r>
            <a:r>
              <a:rPr lang="zh-CN" altLang="en-US" dirty="0"/>
              <a:t>上板，参与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Rust</a:t>
            </a:r>
            <a:r>
              <a:rPr lang="zh-CN" altLang="en-US" dirty="0"/>
              <a:t>版本的</a:t>
            </a:r>
            <a:r>
              <a:rPr lang="en-US" altLang="zh-CN" dirty="0" err="1"/>
              <a:t>FreeRTOS</a:t>
            </a:r>
            <a:r>
              <a:rPr lang="zh-CN" altLang="en-US" dirty="0"/>
              <a:t>系统顺利在</a:t>
            </a:r>
            <a:r>
              <a:rPr lang="en-US" altLang="zh-CN" dirty="0"/>
              <a:t>QEMU</a:t>
            </a:r>
            <a:r>
              <a:rPr lang="zh-CN" altLang="en-US" dirty="0"/>
              <a:t>上运行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整个系统完整编译，而非对某一特性的专门测试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MMU</a:t>
            </a:r>
            <a:r>
              <a:rPr lang="zh-CN" altLang="en-US" dirty="0"/>
              <a:t>功能顺利实现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命中率高达</a:t>
            </a:r>
            <a:r>
              <a:rPr lang="en-US" altLang="zh-CN" dirty="0"/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957810"/>
              </p:ext>
            </p:extLst>
          </p:nvPr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mustrust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 (OSH2024)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 b="0" u="none" dirty="0" err="1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387600" y="2147284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615423" y="2740935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2451</Words>
  <Application>Microsoft Office PowerPoint</Application>
  <DocSecurity>0</DocSecurity>
  <PresentationFormat>宽屏</PresentationFormat>
  <Paragraphs>286</Paragraphs>
  <Slides>44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等线</vt:lpstr>
      <vt:lpstr>等线 Light</vt:lpstr>
      <vt:lpstr>微软雅黑</vt:lpstr>
      <vt:lpstr>Arial</vt:lpstr>
      <vt:lpstr>Calibri</vt:lpstr>
      <vt:lpstr>Cambria Math</vt:lpstr>
      <vt:lpstr>Consolas</vt:lpstr>
      <vt:lpstr>Segoe UI</vt:lpstr>
      <vt:lpstr>Segoe UI Light</vt:lpstr>
      <vt:lpstr>Times New Roman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MMU部分：模拟结果</vt:lpstr>
      <vt:lpstr>MMU部分：模拟结果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Jumbo Wong</cp:lastModifiedBy>
  <cp:revision>306</cp:revision>
  <dcterms:created xsi:type="dcterms:W3CDTF">2019-08-16T12:08:31Z</dcterms:created>
  <dcterms:modified xsi:type="dcterms:W3CDTF">2024-07-05T15:53:12Z</dcterms:modified>
  <cp:category/>
  <dc:identifier/>
  <cp:contentStatus/>
  <dc:language/>
  <cp:version/>
</cp:coreProperties>
</file>